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20"/>
  </p:handout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80" autoAdjust="0"/>
    <p:restoredTop sz="99534" autoAdjust="0"/>
  </p:normalViewPr>
  <p:slideViewPr>
    <p:cSldViewPr>
      <p:cViewPr>
        <p:scale>
          <a:sx n="40" d="100"/>
          <a:sy n="40" d="100"/>
        </p:scale>
        <p:origin x="-126" y="-163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0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7"/>
          <a:stretch/>
        </p:blipFill>
        <p:spPr bwMode="auto">
          <a:xfrm>
            <a:off x="0" y="2343769"/>
            <a:ext cx="9144000" cy="451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0" y="0"/>
            <a:ext cx="500549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0" y="23475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HUB RENOVATIONS &amp; ADDITION</a:t>
            </a:r>
            <a:endParaRPr lang="en-US" sz="4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30874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PARK, PA</a:t>
            </a:r>
            <a:endParaRPr lang="en-US" sz="28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753600" y="3581400"/>
            <a:ext cx="76962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0" y="3714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Pennsylvania State University Architectural Engineering Senior Capstone Project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0" y="4495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Robert M. Leicht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6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21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733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00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0" y="4114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  | 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38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371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2: GPS Material Tracking System – Structural Steel </a:t>
            </a:r>
            <a:endParaRPr lang="en-US" sz="24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8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581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114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75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Just – In – Time Delivery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1685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RFID Tracking System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RFID Tracking System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5604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Schedule &amp; Cost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88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Just-In-Time Delivery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Needs to: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Solve Erection Issues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Durable RFID Tracking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#2: GPS Material Tracking System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0" y="110900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Intelliwave Technologies: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Track: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Material, Equipment, Personnel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Durable Design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Designed to Military Specs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SiteSense Material Tracking: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Web-Based Software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Year Battery Life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 Time Location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105" y="857310"/>
            <a:ext cx="2362200" cy="24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3512784"/>
            <a:ext cx="2362200" cy="26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38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371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2: GPS Material Tracking System – Structural Steel </a:t>
            </a:r>
            <a:endParaRPr lang="en-US" sz="24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8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581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114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75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Just – In – Time Delivery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1685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RFID Tracking System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 Evaluation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25604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Schedule &amp; Cost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RFID Tracking System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Intelliwave Technologies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SiteSense Tracking </a:t>
            </a:r>
          </a:p>
          <a:p>
            <a:pPr algn="ctr"/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#2: GPS Material Tracking System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0" y="110900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r>
              <a:rPr lang="en-US" sz="2400" u="sng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Benefits:</a:t>
            </a:r>
          </a:p>
          <a:p>
            <a:endParaRPr lang="en-US" sz="2400" u="sng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Keep Erection on Track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Quality Control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Minimize Project Delays</a:t>
            </a: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Cost: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GPS Units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$88,150.00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Cost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1477836"/>
            <a:ext cx="2101516" cy="217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8288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Just-In-Time Delivery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Needs to: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Solve Erection Issues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Durable RFID Tracking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98" y="4495030"/>
            <a:ext cx="5909390" cy="205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2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00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76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3: Removal of Habitable Green Roof Design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41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448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Habitable Green Roof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5608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Alternative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952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Carbon Footprint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Schedule &amp; Cost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Habitable Green Roof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#3 Removal of Habitable Green Roof Design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0" y="110900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Current Design:</a:t>
            </a:r>
          </a:p>
          <a:p>
            <a:endParaRPr lang="en-US" sz="2400" u="sng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Extensive Green Roof Assembly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Ultimate Green Roof Assembly 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Percent Habitable Design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293" y="3931431"/>
            <a:ext cx="4419600" cy="15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066800"/>
            <a:ext cx="3010515" cy="219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3685903"/>
            <a:ext cx="4010025" cy="202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6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00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76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3: Removal of Habitable Green Roof Design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41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448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Habitable Green Roof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5608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Alternative Design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952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Carbon Footprint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Design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Schedule &amp; Cost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88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Habitable Green Roof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17% Ultimate Assembly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83% Extensive Assembly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Bookstore Roof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#3 Removal of Habitable Green Roof Design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0" y="110900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Alternate Design:</a:t>
            </a:r>
          </a:p>
          <a:p>
            <a:endParaRPr lang="en-US" sz="2400" u="sng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Removal of Green Roof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Duro-Last Cool Zone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911" y="3124200"/>
            <a:ext cx="3363489" cy="270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690967"/>
            <a:ext cx="25812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00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76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3: Removal of Habitable Green Roof Design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41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448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Habitable Green Roof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5608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Alternative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952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Carbon Footprint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Carbon Footprint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Schedule &amp; Cost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Design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Removal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Duro-Last Cool Zone Assembly</a:t>
            </a:r>
          </a:p>
          <a:p>
            <a:pPr algn="ctr"/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#3 Removal of Habitable Green Roof Design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88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Habitable Green Roof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17% Ultimate Assembly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83% Extensive Assembly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Bookstore Roof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44000" y="1676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Offset: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(Compared to black roofs)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Roof: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tons of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Roof: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90 tons of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u="sng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Roof Benefit:</a:t>
            </a:r>
            <a:endParaRPr lang="en-US" sz="24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Extensive Green Roofs: 0.5-0.8” of water retention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Island Effect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1941671"/>
            <a:ext cx="1445080" cy="15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00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76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3: Removal of Habitable Green Roof Design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41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448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Habitable Green Roof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5608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Alternative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952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Carbon Footprint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 Evaluation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88000" y="3810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Carbon Footprint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 Roof: 35 tons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White Roof: 90 tons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#3 Removal of Habitable Green Roof Design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0" y="110900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b="1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Day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 Roof: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 Day Duration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White Roof: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Day Duration</a:t>
            </a: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$154,896.00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3140207"/>
            <a:ext cx="3886200" cy="114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3733800"/>
            <a:ext cx="3629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284" y="4593055"/>
            <a:ext cx="3878179" cy="96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2860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Design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Removal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Duro-Last Cool Zone Assembly</a:t>
            </a:r>
          </a:p>
          <a:p>
            <a:pPr algn="ctr"/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288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Habitable Green Roof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17% Ultimate Assembly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83% Extensive Assembly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Bookstore Roof</a:t>
            </a:r>
          </a:p>
        </p:txBody>
      </p:sp>
    </p:spTree>
    <p:extLst>
      <p:ext uri="{BB962C8B-B14F-4D97-AF65-F5344CB8AC3E}">
        <p14:creationId xmlns:p14="http://schemas.microsoft.com/office/powerpoint/2010/main" val="16785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00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581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114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64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00" y="1371600"/>
            <a:ext cx="4572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#3: Green Roof</a:t>
            </a:r>
            <a:endParaRPr lang="en-US" sz="24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Removal of Green Roof</a:t>
            </a:r>
          </a:p>
          <a:p>
            <a:pPr algn="ctr"/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Duro-Last Cool Zone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White Roof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algn="ctr"/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400" b="1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$154,896.00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</a:p>
          <a:p>
            <a:pPr algn="ctr"/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u="sng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algn="ctr"/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Project Team should </a:t>
            </a:r>
            <a:r>
              <a:rPr lang="en-US" sz="2400" b="1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00" y="1371600"/>
            <a:ext cx="4572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#2: GPS Tracking</a:t>
            </a:r>
          </a:p>
          <a:p>
            <a:pPr algn="ctr"/>
            <a:endParaRPr lang="en-US" sz="11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Just-In-Time Delivery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Intelliwave Technologies SiteSense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215 GPS Units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Ensure Quality Control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$88,158.00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Expense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u="sng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algn="ctr"/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Project Team should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Accept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0" y="13716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#1: Terra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Cotta</a:t>
            </a:r>
          </a:p>
          <a:p>
            <a:pPr algn="ctr"/>
            <a:endParaRPr lang="en-US" sz="11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Brick Veneer Alternate Design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Day Savings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$64,142.18 Savings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Similar Thermal Properties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Acceptable Loading Difference</a:t>
            </a:r>
          </a:p>
          <a:p>
            <a:pPr algn="ctr"/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Project Team should 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</a:p>
          <a:p>
            <a:pPr algn="ctr"/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psdgraphics.com/wp-content/uploads/2011/10/right-wrong-check-mark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20421" r="50408" b="19277"/>
          <a:stretch/>
        </p:blipFill>
        <p:spPr bwMode="auto">
          <a:xfrm>
            <a:off x="13182600" y="5348268"/>
            <a:ext cx="928935" cy="9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psdgraphics.com/wp-content/uploads/2011/10/right-wrong-check-mark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20421" r="50408" b="19277"/>
          <a:stretch/>
        </p:blipFill>
        <p:spPr bwMode="auto">
          <a:xfrm>
            <a:off x="24612600" y="5348268"/>
            <a:ext cx="928935" cy="9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sdgraphics.com/wp-content/uploads/2011/10/right-wrong-check-marks.jpg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190" r="5712" b="18985"/>
          <a:stretch/>
        </p:blipFill>
        <p:spPr bwMode="auto">
          <a:xfrm>
            <a:off x="20040600" y="5316330"/>
            <a:ext cx="994155" cy="1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00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581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981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43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0" y="0"/>
            <a:ext cx="500549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0" y="12954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Academic Acknowledgments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Penn State AE  Faculty &amp; Staff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Dr. Robert Leicht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Prof. Kevin Parfitt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 Sowers</a:t>
            </a:r>
          </a:p>
          <a:p>
            <a:pPr algn="ctr"/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Gilbane Project Team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Dereck Stoeckelin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 &amp; Friends</a:t>
            </a:r>
          </a:p>
          <a:p>
            <a:pPr algn="ctr"/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219640"/>
            <a:ext cx="3638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1" y="5246693"/>
            <a:ext cx="2438400" cy="118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91" y="5439772"/>
            <a:ext cx="2992448" cy="7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766" y="2143125"/>
            <a:ext cx="2751034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7"/>
          <a:stretch/>
        </p:blipFill>
        <p:spPr bwMode="auto">
          <a:xfrm>
            <a:off x="0" y="2343769"/>
            <a:ext cx="9144000" cy="451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666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21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733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00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fbcdn-sphotos-g-a.akamaihd.net/hphotos-ak-ash3/t1.0-9/s720x720/947302_514354478630400_7235216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263" y="1251756"/>
            <a:ext cx="32004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fbcdn-sphotos-c-a.akamaihd.net/hphotos-ak-prn1/t1.0-9/s720x720/923123_514354481963733_48283757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0" y="1251756"/>
            <a:ext cx="32004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content-b.xx.fbcdn.net/hphotos-frc3/t1.0-9/s720x720/198952_514354521963729_170889597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263" y="3824903"/>
            <a:ext cx="3200400" cy="19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168" y="3891237"/>
            <a:ext cx="3200400" cy="1889467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144000" y="23475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HUB RENOVATIONS &amp; ADDITION</a:t>
            </a:r>
            <a:endParaRPr lang="en-US" sz="4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0" y="30874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PARK, PA</a:t>
            </a:r>
            <a:endParaRPr lang="en-US" sz="28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753600" y="3581400"/>
            <a:ext cx="76962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44000" y="3714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Pennsylvania State University Architectural Engineering Senior Capstone Project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0" y="4495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Robert M. Leicht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44000" y="4114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  | 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6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21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733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00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0" y="2587348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Background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Features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92293" y="2556808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#1: Terra Cotta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 of System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11707" y="2553356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#2: GPS Tracking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Just-In-Time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RFID Tracking System</a:t>
            </a:r>
          </a:p>
          <a:p>
            <a:pPr algn="ctr"/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00" y="2522816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#3: Green Roof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Habitable Green Roof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Design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Carbon Footprint</a:t>
            </a:r>
          </a:p>
          <a:p>
            <a:pPr algn="ctr"/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</a:t>
            </a:r>
          </a:p>
        </p:txBody>
      </p:sp>
    </p:spTree>
    <p:extLst>
      <p:ext uri="{BB962C8B-B14F-4D97-AF65-F5344CB8AC3E}">
        <p14:creationId xmlns:p14="http://schemas.microsoft.com/office/powerpoint/2010/main" val="1143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6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Background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876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409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94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476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047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4636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Location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855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Project Features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0" y="914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0" y="9144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Building Function: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Student Union Center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Overall Project Cost: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$44.6 Million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Size: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40,000 GSF Renovation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64,000 GSF New Construction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	Start | May 2013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End  | March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Delivery Method: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 at Risk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219640"/>
            <a:ext cx="3638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1" y="5246693"/>
            <a:ext cx="2438400" cy="118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91" y="5439772"/>
            <a:ext cx="2992448" cy="7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349" y="666689"/>
            <a:ext cx="5957888" cy="576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666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Background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876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409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94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476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047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Overview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4636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855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Features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Features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0" y="110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Location: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University Park, PA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Center of Campus on East Pollock Road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2982133"/>
            <a:ext cx="4480034" cy="298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8288000" y="125521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Renovated Bookstore &amp; Food Court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THON Merchandise Store</a:t>
            </a: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New Seating &amp; Lounge Space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Enclosed w/ Aluminum Curtain Wall</a:t>
            </a:r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Terra Cotta Rain Screen System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2400" baseline="30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Habitable Green Roof on Campus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761" y="2286000"/>
            <a:ext cx="3771239" cy="24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9256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1: Terra Cotta Rain Screen Redesign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952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486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019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552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066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 of System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7226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Schedule &amp; Cost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114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Mechanical Breadth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49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Structural Breadth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0"/>
          <a:stretch/>
        </p:blipFill>
        <p:spPr bwMode="auto">
          <a:xfrm>
            <a:off x="14120707" y="4251008"/>
            <a:ext cx="3557693" cy="15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973" y="2165566"/>
            <a:ext cx="3474720" cy="16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9144000" y="110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Façade Study: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Nearly 51% of the exterior façade is Terra Cotta</a:t>
            </a: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Terra Cotta: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 Issues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Exterior Bookstore Façade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#1: Terra Cotta Rain Screen Redesign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657600"/>
            <a:ext cx="4114800" cy="14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9256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1: Terra Cotta Rain Screen Redesign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952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486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019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552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066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Overview of System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114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Mechanical Breadth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49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Structural Breadth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 Evaluation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7226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44000" y="914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Day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Cost: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$64,142.18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Material Cost: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$455,797.00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Savings (Entire Building Façade)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288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51% Terra Cotta Façade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Switch TC to Brick Veneer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Focus: Bookstore Exterior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#1: Terra Cotta Rain Screen Redesign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/>
          <a:stretch/>
        </p:blipFill>
        <p:spPr bwMode="auto">
          <a:xfrm>
            <a:off x="10987087" y="2952690"/>
            <a:ext cx="5457825" cy="14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54" y="4572000"/>
            <a:ext cx="5131946" cy="137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362" y="4552890"/>
            <a:ext cx="3880438" cy="13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1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9256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1: Terra Cotta Rain Screen Redesign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952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486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019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552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066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Overview of System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114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49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Structural Breadth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7226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Schedule &amp; Cost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88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51% Terra Cotta Façade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Switch TC to Brick Veneer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Focus: Bookstore Exterior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60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Day Savings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64,142.18 Savings</a:t>
            </a:r>
          </a:p>
          <a:p>
            <a:pPr algn="ctr"/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$455,797.00 Savings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#1: Terra Cotta Rain Screen Redesign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4000" y="110900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R-Values:  HAM Toolbox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Terra </a:t>
            </a:r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Cotta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10.32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Brick Veneer: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11.40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 Energy Model :  DesignBuilder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Terra Cotta:  42948 kBTU 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Brick Veneer:  42708 kBTU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	Heat Loss Comparison: Brick Veneer </a:t>
            </a:r>
            <a:r>
              <a:rPr lang="en-US" sz="2400" b="1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/>
          <a:stretch/>
        </p:blipFill>
        <p:spPr bwMode="auto">
          <a:xfrm>
            <a:off x="10210800" y="5267364"/>
            <a:ext cx="7010400" cy="127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707" y="1073807"/>
            <a:ext cx="3841293" cy="265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9256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1: Terra Cotta Rain Screen Redesign</a:t>
            </a:r>
            <a:endParaRPr lang="en-US" sz="2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952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2: GPS Material Tracking System – Structural Steel 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486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019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552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3066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Overview of System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114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Mechanical Breadth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49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Structural Breadth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64293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7226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Schedule &amp; Cost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88000" y="3810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Similar: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R-Values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Thermal Properties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288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51% Terra Cotta Façade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Switch TC to Brick Veneer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Focus: Bookstore Exterior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86000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Cost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Day Savings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64,142.18 Savings</a:t>
            </a:r>
          </a:p>
          <a:p>
            <a:pPr algn="ctr"/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$455,797.00 Savings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#1: Terra Cotta Rain Screen Redesign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0" y="110900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Beam Location: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W21x83 2</a:t>
            </a:r>
            <a:r>
              <a:rPr lang="en-US" sz="2400" baseline="30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Floor   </a:t>
            </a: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WebStructural Analytic Software: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Bending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Deflection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906" y="1687125"/>
            <a:ext cx="3643894" cy="22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93" y="4495800"/>
            <a:ext cx="4367107" cy="12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4572000"/>
            <a:ext cx="3878832" cy="138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8486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8486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9"/>
          <a:stretch/>
        </p:blipFill>
        <p:spPr bwMode="auto">
          <a:xfrm>
            <a:off x="0" y="2266890"/>
            <a:ext cx="9144000" cy="45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0" y="-78486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8288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0" y="-990600"/>
            <a:ext cx="0" cy="967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5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Project Background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38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1: Terra Cotta Rain Screen Redesign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371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 2: GPS Material Tracking System – Structural Steel </a:t>
            </a:r>
            <a:endParaRPr lang="en-US" sz="24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8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Analysis # 3: Removal of Habitable Green Roof Design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581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Conclusion &amp; Recommendations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114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Acknowledgements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Introduction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75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– In – Time Delivery</a:t>
            </a:r>
            <a:endParaRPr lang="en-US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1685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RFID Tracking System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5604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Schedule &amp; Cost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712" y="0"/>
            <a:ext cx="19465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28800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Justin Barlow |  AE Senior Thesis  |  Construction Management Option</a:t>
            </a:r>
            <a:endParaRPr lang="en-US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20293" y="162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Just-In-Time Delivery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88000" y="10769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#2: GPS Material Tracking System</a:t>
            </a:r>
            <a:endParaRPr lang="en-US" sz="3000" u="sng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0" y="11906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Erection Problems: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Site Congestion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Crane Issues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Just-In-Time Delivery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Tracking System Needs: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RFID Tags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Durable</a:t>
            </a:r>
          </a:p>
          <a:p>
            <a:r>
              <a:rPr lang="en-US" sz="2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Battery Life</a:t>
            </a:r>
          </a:p>
          <a:p>
            <a:r>
              <a:rPr lang="en-US" sz="2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0" y="1238310"/>
            <a:ext cx="3131300" cy="41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</TotalTime>
  <Words>1709</Words>
  <Application>Microsoft Office PowerPoint</Application>
  <PresentationFormat>Custom</PresentationFormat>
  <Paragraphs>454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190</cp:revision>
  <dcterms:created xsi:type="dcterms:W3CDTF">2006-11-29T18:17:25Z</dcterms:created>
  <dcterms:modified xsi:type="dcterms:W3CDTF">2014-04-25T01:36:42Z</dcterms:modified>
</cp:coreProperties>
</file>